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38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25" r:id="rId31"/>
    <p:sldId id="324" r:id="rId32"/>
    <p:sldId id="330" r:id="rId33"/>
    <p:sldId id="326" r:id="rId34"/>
    <p:sldId id="329" r:id="rId35"/>
    <p:sldId id="327" r:id="rId36"/>
    <p:sldId id="328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25"/>
            <p14:sldId id="324"/>
            <p14:sldId id="330"/>
            <p14:sldId id="326"/>
            <p14:sldId id="329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811"/>
    <a:srgbClr val="B7D0EE"/>
    <a:srgbClr val="01060C"/>
    <a:srgbClr val="F39728"/>
    <a:srgbClr val="5A8383"/>
    <a:srgbClr val="21A6C5"/>
    <a:srgbClr val="B1BE21"/>
    <a:srgbClr val="23689B"/>
    <a:srgbClr val="931C31"/>
    <a:srgbClr val="184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5196" autoAdjust="0"/>
  </p:normalViewPr>
  <p:slideViewPr>
    <p:cSldViewPr snapToGrid="0">
      <p:cViewPr varScale="1">
        <p:scale>
          <a:sx n="81" d="100"/>
          <a:sy n="81" d="100"/>
        </p:scale>
        <p:origin x="6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aporale" userId="19054490a112151b" providerId="Windows Live" clId="Web-{F2DBCBDB-B2F7-4718-81F5-805D09E6F0A1}"/>
    <pc:docChg chg="addSld delSld modSld sldOrd addSection delSection modSection">
      <pc:chgData name="Chiara Caporale" userId="19054490a112151b" providerId="Windows Live" clId="Web-{F2DBCBDB-B2F7-4718-81F5-805D09E6F0A1}" dt="2024-02-02T17:56:29.370" v="286"/>
      <pc:docMkLst>
        <pc:docMk/>
      </pc:docMkLst>
      <pc:sldChg chg="addSp delSp modSp del mod ord setBg">
        <pc:chgData name="Chiara Caporale" userId="19054490a112151b" providerId="Windows Live" clId="Web-{F2DBCBDB-B2F7-4718-81F5-805D09E6F0A1}" dt="2024-02-02T17:12:19.121" v="94"/>
        <pc:sldMkLst>
          <pc:docMk/>
          <pc:sldMk cId="3962583941" sldId="256"/>
        </pc:sldMkLst>
        <pc:spChg chg="add mod">
          <ac:chgData name="Chiara Caporale" userId="19054490a112151b" providerId="Windows Live" clId="Web-{F2DBCBDB-B2F7-4718-81F5-805D09E6F0A1}" dt="2024-02-02T16:58:17.201" v="50"/>
          <ac:spMkLst>
            <pc:docMk/>
            <pc:sldMk cId="3962583941" sldId="256"/>
            <ac:spMk id="6" creationId="{A4365784-AEBD-5CFB-07E1-50FB1C087513}"/>
          </ac:spMkLst>
        </pc:spChg>
        <pc:picChg chg="add del mod">
          <ac:chgData name="Chiara Caporale" userId="19054490a112151b" providerId="Windows Live" clId="Web-{F2DBCBDB-B2F7-4718-81F5-805D09E6F0A1}" dt="2024-02-02T16:52:17.219" v="14"/>
          <ac:picMkLst>
            <pc:docMk/>
            <pc:sldMk cId="3962583941" sldId="256"/>
            <ac:picMk id="4" creationId="{54232321-2631-9E55-8463-E969125374AF}"/>
          </ac:picMkLst>
        </pc:picChg>
        <pc:picChg chg="add del mod">
          <ac:chgData name="Chiara Caporale" userId="19054490a112151b" providerId="Windows Live" clId="Web-{F2DBCBDB-B2F7-4718-81F5-805D09E6F0A1}" dt="2024-02-02T16:54:33.333" v="29" actId="14100"/>
          <ac:picMkLst>
            <pc:docMk/>
            <pc:sldMk cId="3962583941" sldId="256"/>
            <ac:picMk id="5" creationId="{7BDEBC62-FD10-543F-644F-62D3AB3783B3}"/>
          </ac:picMkLst>
        </pc:picChg>
        <pc:picChg chg="add mod">
          <ac:chgData name="Chiara Caporale" userId="19054490a112151b" providerId="Windows Live" clId="Web-{F2DBCBDB-B2F7-4718-81F5-805D09E6F0A1}" dt="2024-02-02T16:59:12.499" v="57" actId="1076"/>
          <ac:picMkLst>
            <pc:docMk/>
            <pc:sldMk cId="3962583941" sldId="256"/>
            <ac:picMk id="8" creationId="{46DF1BBF-2CBE-61D0-EE94-47314E3E9CBE}"/>
          </ac:picMkLst>
        </pc:picChg>
      </pc:sldChg>
      <pc:sldChg chg="addSp delSp modSp new mod ord modTransition setBg">
        <pc:chgData name="Chiara Caporale" userId="19054490a112151b" providerId="Windows Live" clId="Web-{F2DBCBDB-B2F7-4718-81F5-805D09E6F0A1}" dt="2024-02-02T17:51:55.048" v="260" actId="14100"/>
        <pc:sldMkLst>
          <pc:docMk/>
          <pc:sldMk cId="2770214355" sldId="257"/>
        </pc:sldMkLst>
        <pc:spChg chg="add mod">
          <ac:chgData name="Chiara Caporale" userId="19054490a112151b" providerId="Windows Live" clId="Web-{F2DBCBDB-B2F7-4718-81F5-805D09E6F0A1}" dt="2024-02-02T17:51:55.048" v="260" actId="14100"/>
          <ac:spMkLst>
            <pc:docMk/>
            <pc:sldMk cId="2770214355" sldId="257"/>
            <ac:spMk id="6" creationId="{961B8781-D7CD-2DAD-5E18-6F7D26902F13}"/>
          </ac:spMkLst>
        </pc:spChg>
        <pc:picChg chg="add del mod">
          <ac:chgData name="Chiara Caporale" userId="19054490a112151b" providerId="Windows Live" clId="Web-{F2DBCBDB-B2F7-4718-81F5-805D09E6F0A1}" dt="2024-02-02T16:54:58.725" v="34" actId="14100"/>
          <ac:picMkLst>
            <pc:docMk/>
            <pc:sldMk cId="2770214355" sldId="257"/>
            <ac:picMk id="4" creationId="{E32B4338-1882-4447-CE6F-93BCCBA266FE}"/>
          </ac:picMkLst>
        </pc:picChg>
        <pc:picChg chg="add mod">
          <ac:chgData name="Chiara Caporale" userId="19054490a112151b" providerId="Windows Live" clId="Web-{F2DBCBDB-B2F7-4718-81F5-805D09E6F0A1}" dt="2024-02-02T16:57:09.854" v="45" actId="14100"/>
          <ac:picMkLst>
            <pc:docMk/>
            <pc:sldMk cId="2770214355" sldId="257"/>
            <ac:picMk id="5" creationId="{ACE46CA8-9858-69A8-A65A-99CF1F122529}"/>
          </ac:picMkLst>
        </pc:picChg>
      </pc:sldChg>
      <pc:sldChg chg="addSp modSp add del replId">
        <pc:chgData name="Chiara Caporale" userId="19054490a112151b" providerId="Windows Live" clId="Web-{F2DBCBDB-B2F7-4718-81F5-805D09E6F0A1}" dt="2024-02-02T17:13:13.826" v="104"/>
        <pc:sldMkLst>
          <pc:docMk/>
          <pc:sldMk cId="1468754430" sldId="258"/>
        </pc:sldMkLst>
        <pc:picChg chg="add mod modCrop">
          <ac:chgData name="Chiara Caporale" userId="19054490a112151b" providerId="Windows Live" clId="Web-{F2DBCBDB-B2F7-4718-81F5-805D09E6F0A1}" dt="2024-02-02T17:12:55.028" v="103" actId="1076"/>
          <ac:picMkLst>
            <pc:docMk/>
            <pc:sldMk cId="1468754430" sldId="258"/>
            <ac:picMk id="6" creationId="{63089A94-5F9B-8B9D-694B-0291AAC531A4}"/>
          </ac:picMkLst>
        </pc:picChg>
      </pc:sldChg>
      <pc:sldChg chg="addSp delSp modSp add replId">
        <pc:chgData name="Chiara Caporale" userId="19054490a112151b" providerId="Windows Live" clId="Web-{F2DBCBDB-B2F7-4718-81F5-805D09E6F0A1}" dt="2024-02-02T17:32:19.819" v="142" actId="1076"/>
        <pc:sldMkLst>
          <pc:docMk/>
          <pc:sldMk cId="1470012439" sldId="259"/>
        </pc:sldMkLst>
        <pc:picChg chg="add del mod">
          <ac:chgData name="Chiara Caporale" userId="19054490a112151b" providerId="Windows Live" clId="Web-{F2DBCBDB-B2F7-4718-81F5-805D09E6F0A1}" dt="2024-02-02T17:06:05.748" v="72"/>
          <ac:picMkLst>
            <pc:docMk/>
            <pc:sldMk cId="1470012439" sldId="259"/>
            <ac:picMk id="6" creationId="{6E65098E-14FE-CF01-6A66-6CFC321B6BED}"/>
          </ac:picMkLst>
        </pc:picChg>
        <pc:picChg chg="add del mod">
          <ac:chgData name="Chiara Caporale" userId="19054490a112151b" providerId="Windows Live" clId="Web-{F2DBCBDB-B2F7-4718-81F5-805D09E6F0A1}" dt="2024-02-02T17:06:07.014" v="73"/>
          <ac:picMkLst>
            <pc:docMk/>
            <pc:sldMk cId="1470012439" sldId="259"/>
            <ac:picMk id="8" creationId="{CA94C1B9-1BCE-E7A1-E907-4C818BFF1383}"/>
          </ac:picMkLst>
        </pc:picChg>
        <pc:picChg chg="add">
          <ac:chgData name="Chiara Caporale" userId="19054490a112151b" providerId="Windows Live" clId="Web-{F2DBCBDB-B2F7-4718-81F5-805D09E6F0A1}" dt="2024-02-02T17:06:12.217" v="74"/>
          <ac:picMkLst>
            <pc:docMk/>
            <pc:sldMk cId="1470012439" sldId="259"/>
            <ac:picMk id="10" creationId="{7B344163-C33D-CC04-10FA-77D57E89F687}"/>
          </ac:picMkLst>
        </pc:picChg>
        <pc:picChg chg="add">
          <ac:chgData name="Chiara Caporale" userId="19054490a112151b" providerId="Windows Live" clId="Web-{F2DBCBDB-B2F7-4718-81F5-805D09E6F0A1}" dt="2024-02-02T17:06:18.264" v="75"/>
          <ac:picMkLst>
            <pc:docMk/>
            <pc:sldMk cId="1470012439" sldId="259"/>
            <ac:picMk id="12" creationId="{93EFF1B8-3700-FFE4-DDDE-8791566D640E}"/>
          </ac:picMkLst>
        </pc:picChg>
        <pc:picChg chg="add">
          <ac:chgData name="Chiara Caporale" userId="19054490a112151b" providerId="Windows Live" clId="Web-{F2DBCBDB-B2F7-4718-81F5-805D09E6F0A1}" dt="2024-02-02T17:09:48.241" v="79"/>
          <ac:picMkLst>
            <pc:docMk/>
            <pc:sldMk cId="1470012439" sldId="259"/>
            <ac:picMk id="14" creationId="{3484A96E-93CE-AF31-6FA1-66F06CC8F753}"/>
          </ac:picMkLst>
        </pc:picChg>
        <pc:picChg chg="add del">
          <ac:chgData name="Chiara Caporale" userId="19054490a112151b" providerId="Windows Live" clId="Web-{F2DBCBDB-B2F7-4718-81F5-805D09E6F0A1}" dt="2024-02-02T17:31:32.208" v="134"/>
          <ac:picMkLst>
            <pc:docMk/>
            <pc:sldMk cId="1470012439" sldId="259"/>
            <ac:picMk id="16" creationId="{DB6780D9-16A0-D7D6-2950-D30AA2AC5F0E}"/>
          </ac:picMkLst>
        </pc:picChg>
        <pc:picChg chg="add del">
          <ac:chgData name="Chiara Caporale" userId="19054490a112151b" providerId="Windows Live" clId="Web-{F2DBCBDB-B2F7-4718-81F5-805D09E6F0A1}" dt="2024-02-02T17:31:33.505" v="135"/>
          <ac:picMkLst>
            <pc:docMk/>
            <pc:sldMk cId="1470012439" sldId="259"/>
            <ac:picMk id="18" creationId="{B3C76BD7-E319-8757-BE7C-04496AC9B7C5}"/>
          </ac:picMkLst>
        </pc:picChg>
        <pc:picChg chg="add del">
          <ac:chgData name="Chiara Caporale" userId="19054490a112151b" providerId="Windows Live" clId="Web-{F2DBCBDB-B2F7-4718-81F5-805D09E6F0A1}" dt="2024-02-02T17:31:34.927" v="136"/>
          <ac:picMkLst>
            <pc:docMk/>
            <pc:sldMk cId="1470012439" sldId="259"/>
            <ac:picMk id="20" creationId="{79DF9FD6-6F59-8410-2278-E8AF2FC86906}"/>
          </ac:picMkLst>
        </pc:picChg>
        <pc:picChg chg="add">
          <ac:chgData name="Chiara Caporale" userId="19054490a112151b" providerId="Windows Live" clId="Web-{F2DBCBDB-B2F7-4718-81F5-805D09E6F0A1}" dt="2024-02-02T17:31:36.099" v="137"/>
          <ac:picMkLst>
            <pc:docMk/>
            <pc:sldMk cId="1470012439" sldId="259"/>
            <ac:picMk id="22" creationId="{EA41A5CA-7FAF-BEB4-A7EB-33350AA29174}"/>
          </ac:picMkLst>
        </pc:picChg>
        <pc:picChg chg="add">
          <ac:chgData name="Chiara Caporale" userId="19054490a112151b" providerId="Windows Live" clId="Web-{F2DBCBDB-B2F7-4718-81F5-805D09E6F0A1}" dt="2024-02-02T17:31:41.349" v="138"/>
          <ac:picMkLst>
            <pc:docMk/>
            <pc:sldMk cId="1470012439" sldId="259"/>
            <ac:picMk id="24" creationId="{8CABCC09-E001-B869-9D7B-A5DE02CCAB74}"/>
          </ac:picMkLst>
        </pc:picChg>
        <pc:picChg chg="add mod">
          <ac:chgData name="Chiara Caporale" userId="19054490a112151b" providerId="Windows Live" clId="Web-{F2DBCBDB-B2F7-4718-81F5-805D09E6F0A1}" dt="2024-02-02T17:32:16.382" v="141" actId="1076"/>
          <ac:picMkLst>
            <pc:docMk/>
            <pc:sldMk cId="1470012439" sldId="259"/>
            <ac:picMk id="26" creationId="{59A753B5-7B05-3297-14D6-89A0420F6AD3}"/>
          </ac:picMkLst>
        </pc:picChg>
        <pc:picChg chg="add mod">
          <ac:chgData name="Chiara Caporale" userId="19054490a112151b" providerId="Windows Live" clId="Web-{F2DBCBDB-B2F7-4718-81F5-805D09E6F0A1}" dt="2024-02-02T17:32:19.819" v="142" actId="1076"/>
          <ac:picMkLst>
            <pc:docMk/>
            <pc:sldMk cId="1470012439" sldId="259"/>
            <ac:picMk id="28" creationId="{46F02CD4-D37D-EBCA-34C9-3D0CAA634E5A}"/>
          </ac:picMkLst>
        </pc:picChg>
      </pc:sldChg>
      <pc:sldChg chg="add del replId">
        <pc:chgData name="Chiara Caporale" userId="19054490a112151b" providerId="Windows Live" clId="Web-{F2DBCBDB-B2F7-4718-81F5-805D09E6F0A1}" dt="2024-02-02T17:54:15.209" v="271"/>
        <pc:sldMkLst>
          <pc:docMk/>
          <pc:sldMk cId="3116716737" sldId="260"/>
        </pc:sldMkLst>
      </pc:sldChg>
      <pc:sldChg chg="addSp modSp add replId modTransition">
        <pc:chgData name="Chiara Caporale" userId="19054490a112151b" providerId="Windows Live" clId="Web-{F2DBCBDB-B2F7-4718-81F5-805D09E6F0A1}" dt="2024-02-02T17:10:39.586" v="84"/>
        <pc:sldMkLst>
          <pc:docMk/>
          <pc:sldMk cId="1653500208" sldId="261"/>
        </pc:sldMkLst>
        <pc:picChg chg="add mod">
          <ac:chgData name="Chiara Caporale" userId="19054490a112151b" providerId="Windows Live" clId="Web-{F2DBCBDB-B2F7-4718-81F5-805D09E6F0A1}" dt="2024-02-02T17:10:28.523" v="83" actId="1076"/>
          <ac:picMkLst>
            <pc:docMk/>
            <pc:sldMk cId="1653500208" sldId="261"/>
            <ac:picMk id="6" creationId="{1F188D7D-DEA2-D532-C238-0AB744026D95}"/>
          </ac:picMkLst>
        </pc:picChg>
      </pc:sldChg>
      <pc:sldChg chg="add del replId">
        <pc:chgData name="Chiara Caporale" userId="19054490a112151b" providerId="Windows Live" clId="Web-{F2DBCBDB-B2F7-4718-81F5-805D09E6F0A1}" dt="2024-02-02T17:54:16.053" v="272"/>
        <pc:sldMkLst>
          <pc:docMk/>
          <pc:sldMk cId="26989860" sldId="262"/>
        </pc:sldMkLst>
      </pc:sldChg>
      <pc:sldChg chg="addSp delSp modSp add del replId">
        <pc:chgData name="Chiara Caporale" userId="19054490a112151b" providerId="Windows Live" clId="Web-{F2DBCBDB-B2F7-4718-81F5-805D09E6F0A1}" dt="2024-02-02T17:11:36.838" v="91"/>
        <pc:sldMkLst>
          <pc:docMk/>
          <pc:sldMk cId="3538743685" sldId="263"/>
        </pc:sldMkLst>
        <pc:spChg chg="add del">
          <ac:chgData name="Chiara Caporale" userId="19054490a112151b" providerId="Windows Live" clId="Web-{F2DBCBDB-B2F7-4718-81F5-805D09E6F0A1}" dt="2024-02-02T17:04:39.277" v="62"/>
          <ac:spMkLst>
            <pc:docMk/>
            <pc:sldMk cId="3538743685" sldId="263"/>
            <ac:spMk id="7" creationId="{0C47D643-502B-7DF6-5716-A12D2F673530}"/>
          </ac:spMkLst>
        </pc:spChg>
        <pc:picChg chg="add mod">
          <ac:chgData name="Chiara Caporale" userId="19054490a112151b" providerId="Windows Live" clId="Web-{F2DBCBDB-B2F7-4718-81F5-805D09E6F0A1}" dt="2024-02-02T17:04:08.557" v="59"/>
          <ac:picMkLst>
            <pc:docMk/>
            <pc:sldMk cId="3538743685" sldId="263"/>
            <ac:picMk id="4" creationId="{CEC3E4D3-3F9A-0A1B-2253-2EE482862D26}"/>
          </ac:picMkLst>
        </pc:picChg>
      </pc:sldChg>
      <pc:sldChg chg="addSp delSp modSp add del replId">
        <pc:chgData name="Chiara Caporale" userId="19054490a112151b" providerId="Windows Live" clId="Web-{F2DBCBDB-B2F7-4718-81F5-805D09E6F0A1}" dt="2024-02-02T17:32:41.414" v="143"/>
        <pc:sldMkLst>
          <pc:docMk/>
          <pc:sldMk cId="2880803804" sldId="264"/>
        </pc:sldMkLst>
        <pc:picChg chg="add mod">
          <ac:chgData name="Chiara Caporale" userId="19054490a112151b" providerId="Windows Live" clId="Web-{F2DBCBDB-B2F7-4718-81F5-805D09E6F0A1}" dt="2024-02-02T17:05:21.622" v="69" actId="1076"/>
          <ac:picMkLst>
            <pc:docMk/>
            <pc:sldMk cId="2880803804" sldId="264"/>
            <ac:picMk id="4" creationId="{60CC51C4-9E32-48AB-35CB-FFB7E8686CCE}"/>
          </ac:picMkLst>
        </pc:picChg>
        <pc:picChg chg="add mod">
          <ac:chgData name="Chiara Caporale" userId="19054490a112151b" providerId="Windows Live" clId="Web-{F2DBCBDB-B2F7-4718-81F5-805D09E6F0A1}" dt="2024-02-02T17:09:43.490" v="78" actId="1076"/>
          <ac:picMkLst>
            <pc:docMk/>
            <pc:sldMk cId="2880803804" sldId="264"/>
            <ac:picMk id="7" creationId="{0126A8FC-C44D-0D44-03CD-0021F2E9E391}"/>
          </ac:picMkLst>
        </pc:picChg>
        <pc:picChg chg="add mod">
          <ac:chgData name="Chiara Caporale" userId="19054490a112151b" providerId="Windows Live" clId="Web-{F2DBCBDB-B2F7-4718-81F5-805D09E6F0A1}" dt="2024-02-02T17:31:15.176" v="131" actId="1076"/>
          <ac:picMkLst>
            <pc:docMk/>
            <pc:sldMk cId="2880803804" sldId="264"/>
            <ac:picMk id="9" creationId="{2FA8C1C7-CF60-11E1-555A-5DF0C0CA6A10}"/>
          </ac:picMkLst>
        </pc:picChg>
        <pc:picChg chg="add del mod">
          <ac:chgData name="Chiara Caporale" userId="19054490a112151b" providerId="Windows Live" clId="Web-{F2DBCBDB-B2F7-4718-81F5-805D09E6F0A1}" dt="2024-02-02T17:23:07.550" v="117"/>
          <ac:picMkLst>
            <pc:docMk/>
            <pc:sldMk cId="2880803804" sldId="264"/>
            <ac:picMk id="10" creationId="{FA1C5717-33C0-82D0-83D5-F96DBF539BBC}"/>
          </ac:picMkLst>
        </pc:picChg>
        <pc:picChg chg="add mod">
          <ac:chgData name="Chiara Caporale" userId="19054490a112151b" providerId="Windows Live" clId="Web-{F2DBCBDB-B2F7-4718-81F5-805D09E6F0A1}" dt="2024-02-02T17:31:21.114" v="133" actId="1076"/>
          <ac:picMkLst>
            <pc:docMk/>
            <pc:sldMk cId="2880803804" sldId="264"/>
            <ac:picMk id="11" creationId="{D7668AB6-5352-C5C6-E187-271D85B8068A}"/>
          </ac:picMkLst>
        </pc:picChg>
        <pc:picChg chg="add mod">
          <ac:chgData name="Chiara Caporale" userId="19054490a112151b" providerId="Windows Live" clId="Web-{F2DBCBDB-B2F7-4718-81F5-805D09E6F0A1}" dt="2024-02-02T17:31:18.020" v="132" actId="1076"/>
          <ac:picMkLst>
            <pc:docMk/>
            <pc:sldMk cId="2880803804" sldId="264"/>
            <ac:picMk id="12" creationId="{68331D79-4A57-E84D-06A0-5DCFC08FAC00}"/>
          </ac:picMkLst>
        </pc:picChg>
        <pc:picChg chg="add mod">
          <ac:chgData name="Chiara Caporale" userId="19054490a112151b" providerId="Windows Live" clId="Web-{F2DBCBDB-B2F7-4718-81F5-805D09E6F0A1}" dt="2024-02-02T17:31:12.208" v="130" actId="1076"/>
          <ac:picMkLst>
            <pc:docMk/>
            <pc:sldMk cId="2880803804" sldId="264"/>
            <ac:picMk id="13" creationId="{59BE56F1-48CB-9C5D-6001-A4E319028E91}"/>
          </ac:picMkLst>
        </pc:picChg>
      </pc:sldChg>
      <pc:sldChg chg="add del ord replId">
        <pc:chgData name="Chiara Caporale" userId="19054490a112151b" providerId="Windows Live" clId="Web-{F2DBCBDB-B2F7-4718-81F5-805D09E6F0A1}" dt="2024-02-02T17:33:05.493" v="149"/>
        <pc:sldMkLst>
          <pc:docMk/>
          <pc:sldMk cId="4019711808" sldId="265"/>
        </pc:sldMkLst>
      </pc:sldChg>
      <pc:sldChg chg="add del ord replId">
        <pc:chgData name="Chiara Caporale" userId="19054490a112151b" providerId="Windows Live" clId="Web-{F2DBCBDB-B2F7-4718-81F5-805D09E6F0A1}" dt="2024-02-02T17:33:02.805" v="148"/>
        <pc:sldMkLst>
          <pc:docMk/>
          <pc:sldMk cId="3512532852" sldId="266"/>
        </pc:sldMkLst>
      </pc:sldChg>
      <pc:sldChg chg="add replId modTransition">
        <pc:chgData name="Chiara Caporale" userId="19054490a112151b" providerId="Windows Live" clId="Web-{F2DBCBDB-B2F7-4718-81F5-805D09E6F0A1}" dt="2024-02-02T17:35:34.686" v="162"/>
        <pc:sldMkLst>
          <pc:docMk/>
          <pc:sldMk cId="1957469402" sldId="267"/>
        </pc:sldMkLst>
      </pc:sldChg>
      <pc:sldChg chg="add del replId">
        <pc:chgData name="Chiara Caporale" userId="19054490a112151b" providerId="Windows Live" clId="Web-{F2DBCBDB-B2F7-4718-81F5-805D09E6F0A1}" dt="2024-02-02T17:32:48.930" v="145"/>
        <pc:sldMkLst>
          <pc:docMk/>
          <pc:sldMk cId="3757733525" sldId="267"/>
        </pc:sldMkLst>
      </pc:sldChg>
      <pc:sldChg chg="add replId modTransition">
        <pc:chgData name="Chiara Caporale" userId="19054490a112151b" providerId="Windows Live" clId="Web-{F2DBCBDB-B2F7-4718-81F5-805D09E6F0A1}" dt="2024-02-02T17:34:00.823" v="153"/>
        <pc:sldMkLst>
          <pc:docMk/>
          <pc:sldMk cId="2797931939" sldId="268"/>
        </pc:sldMkLst>
      </pc:sldChg>
      <pc:sldChg chg="addSp delSp modSp add ord replId">
        <pc:chgData name="Chiara Caporale" userId="19054490a112151b" providerId="Windows Live" clId="Web-{F2DBCBDB-B2F7-4718-81F5-805D09E6F0A1}" dt="2024-02-02T17:53:31.723" v="270" actId="20577"/>
        <pc:sldMkLst>
          <pc:docMk/>
          <pc:sldMk cId="2729728943" sldId="269"/>
        </pc:sldMkLst>
        <pc:spChg chg="add mod">
          <ac:chgData name="Chiara Caporale" userId="19054490a112151b" providerId="Windows Live" clId="Web-{F2DBCBDB-B2F7-4718-81F5-805D09E6F0A1}" dt="2024-02-02T17:53:31.723" v="270" actId="20577"/>
          <ac:spMkLst>
            <pc:docMk/>
            <pc:sldMk cId="2729728943" sldId="269"/>
            <ac:spMk id="8" creationId="{B6BBD725-BFD0-E153-079B-5BD09A4593B8}"/>
          </ac:spMkLst>
        </pc:spChg>
        <pc:picChg chg="del">
          <ac:chgData name="Chiara Caporale" userId="19054490a112151b" providerId="Windows Live" clId="Web-{F2DBCBDB-B2F7-4718-81F5-805D09E6F0A1}" dt="2024-02-02T17:35:01.075" v="157"/>
          <ac:picMkLst>
            <pc:docMk/>
            <pc:sldMk cId="2729728943" sldId="269"/>
            <ac:picMk id="5" creationId="{1B5564E6-D69C-E69E-A63D-B5EC3C33E6DA}"/>
          </ac:picMkLst>
        </pc:picChg>
        <pc:picChg chg="add mod">
          <ac:chgData name="Chiara Caporale" userId="19054490a112151b" providerId="Windows Live" clId="Web-{F2DBCBDB-B2F7-4718-81F5-805D09E6F0A1}" dt="2024-02-02T17:35:23.935" v="161" actId="1076"/>
          <ac:picMkLst>
            <pc:docMk/>
            <pc:sldMk cId="2729728943" sldId="269"/>
            <ac:picMk id="6" creationId="{611A4A3F-9CD6-3E1A-3E02-469B083B5107}"/>
          </ac:picMkLst>
        </pc:picChg>
      </pc:sldChg>
      <pc:sldChg chg="addSp delSp modSp add ord replId">
        <pc:chgData name="Chiara Caporale" userId="19054490a112151b" providerId="Windows Live" clId="Web-{F2DBCBDB-B2F7-4718-81F5-805D09E6F0A1}" dt="2024-02-02T17:55:02.914" v="278" actId="20577"/>
        <pc:sldMkLst>
          <pc:docMk/>
          <pc:sldMk cId="2228471178" sldId="270"/>
        </pc:sldMkLst>
        <pc:spChg chg="add mod">
          <ac:chgData name="Chiara Caporale" userId="19054490a112151b" providerId="Windows Live" clId="Web-{F2DBCBDB-B2F7-4718-81F5-805D09E6F0A1}" dt="2024-02-02T17:55:02.914" v="278" actId="20577"/>
          <ac:spMkLst>
            <pc:docMk/>
            <pc:sldMk cId="2228471178" sldId="270"/>
            <ac:spMk id="8" creationId="{5AF9ACC0-B261-E59B-5503-93D4CA3D0702}"/>
          </ac:spMkLst>
        </pc:spChg>
        <pc:picChg chg="add mod">
          <ac:chgData name="Chiara Caporale" userId="19054490a112151b" providerId="Windows Live" clId="Web-{F2DBCBDB-B2F7-4718-81F5-805D09E6F0A1}" dt="2024-02-02T17:37:52.144" v="169" actId="1076"/>
          <ac:picMkLst>
            <pc:docMk/>
            <pc:sldMk cId="2228471178" sldId="270"/>
            <ac:picMk id="5" creationId="{5979041D-7D9E-F96D-C4BB-BE8818E59322}"/>
          </ac:picMkLst>
        </pc:picChg>
        <pc:picChg chg="del">
          <ac:chgData name="Chiara Caporale" userId="19054490a112151b" providerId="Windows Live" clId="Web-{F2DBCBDB-B2F7-4718-81F5-805D09E6F0A1}" dt="2024-02-02T17:37:42.159" v="166"/>
          <ac:picMkLst>
            <pc:docMk/>
            <pc:sldMk cId="2228471178" sldId="270"/>
            <ac:picMk id="6" creationId="{48944D72-F061-6AC5-A2AD-59C4BB52D20A}"/>
          </ac:picMkLst>
        </pc:picChg>
      </pc:sldChg>
      <pc:sldChg chg="add ord replId">
        <pc:chgData name="Chiara Caporale" userId="19054490a112151b" providerId="Windows Live" clId="Web-{F2DBCBDB-B2F7-4718-81F5-805D09E6F0A1}" dt="2024-02-02T17:38:22.801" v="171"/>
        <pc:sldMkLst>
          <pc:docMk/>
          <pc:sldMk cId="4103096112" sldId="271"/>
        </pc:sldMkLst>
      </pc:sldChg>
      <pc:sldChg chg="addSp delSp modSp add ord replId">
        <pc:chgData name="Chiara Caporale" userId="19054490a112151b" providerId="Windows Live" clId="Web-{F2DBCBDB-B2F7-4718-81F5-805D09E6F0A1}" dt="2024-02-02T17:56:29.370" v="286"/>
        <pc:sldMkLst>
          <pc:docMk/>
          <pc:sldMk cId="1927864113" sldId="272"/>
        </pc:sldMkLst>
        <pc:spChg chg="add del mod">
          <ac:chgData name="Chiara Caporale" userId="19054490a112151b" providerId="Windows Live" clId="Web-{F2DBCBDB-B2F7-4718-81F5-805D09E6F0A1}" dt="2024-02-02T17:56:23.808" v="282"/>
          <ac:spMkLst>
            <pc:docMk/>
            <pc:sldMk cId="1927864113" sldId="272"/>
            <ac:spMk id="9" creationId="{838A1420-3AB5-7FF6-90E5-6EC0EE86576E}"/>
          </ac:spMkLst>
        </pc:spChg>
        <pc:spChg chg="add del mod">
          <ac:chgData name="Chiara Caporale" userId="19054490a112151b" providerId="Windows Live" clId="Web-{F2DBCBDB-B2F7-4718-81F5-805D09E6F0A1}" dt="2024-02-02T17:56:29.370" v="286"/>
          <ac:spMkLst>
            <pc:docMk/>
            <pc:sldMk cId="1927864113" sldId="272"/>
            <ac:spMk id="10" creationId="{840A9375-5551-F66A-956B-37E4D3EA6899}"/>
          </ac:spMkLst>
        </pc:spChg>
        <pc:picChg chg="del">
          <ac:chgData name="Chiara Caporale" userId="19054490a112151b" providerId="Windows Live" clId="Web-{F2DBCBDB-B2F7-4718-81F5-805D09E6F0A1}" dt="2024-02-02T17:38:56.786" v="176"/>
          <ac:picMkLst>
            <pc:docMk/>
            <pc:sldMk cId="1927864113" sldId="272"/>
            <ac:picMk id="5" creationId="{12662740-0530-BBCD-BB15-93DAF80D55A8}"/>
          </ac:picMkLst>
        </pc:picChg>
        <pc:picChg chg="add del mod">
          <ac:chgData name="Chiara Caporale" userId="19054490a112151b" providerId="Windows Live" clId="Web-{F2DBCBDB-B2F7-4718-81F5-805D09E6F0A1}" dt="2024-02-02T17:38:49.974" v="175"/>
          <ac:picMkLst>
            <pc:docMk/>
            <pc:sldMk cId="1927864113" sldId="272"/>
            <ac:picMk id="6" creationId="{96633C50-B378-A07B-8718-7A595BA037D7}"/>
          </ac:picMkLst>
        </pc:picChg>
        <pc:picChg chg="add mod">
          <ac:chgData name="Chiara Caporale" userId="19054490a112151b" providerId="Windows Live" clId="Web-{F2DBCBDB-B2F7-4718-81F5-805D09E6F0A1}" dt="2024-02-02T17:39:43.022" v="181" actId="1076"/>
          <ac:picMkLst>
            <pc:docMk/>
            <pc:sldMk cId="1927864113" sldId="272"/>
            <ac:picMk id="8" creationId="{1E9145E5-6F1B-5CE6-B120-3DC3326DEAB4}"/>
          </ac:picMkLst>
        </pc:picChg>
      </pc:sldChg>
      <pc:sldChg chg="add replId">
        <pc:chgData name="Chiara Caporale" userId="19054490a112151b" providerId="Windows Live" clId="Web-{F2DBCBDB-B2F7-4718-81F5-805D09E6F0A1}" dt="2024-02-02T17:39:51.288" v="182"/>
        <pc:sldMkLst>
          <pc:docMk/>
          <pc:sldMk cId="1043252874" sldId="273"/>
        </pc:sldMkLst>
      </pc:sldChg>
      <pc:sldChg chg="addSp delSp modSp add ord replId">
        <pc:chgData name="Chiara Caporale" userId="19054490a112151b" providerId="Windows Live" clId="Web-{F2DBCBDB-B2F7-4718-81F5-805D09E6F0A1}" dt="2024-02-02T17:41:54.199" v="190" actId="1076"/>
        <pc:sldMkLst>
          <pc:docMk/>
          <pc:sldMk cId="3392500477" sldId="274"/>
        </pc:sldMkLst>
        <pc:picChg chg="add mod">
          <ac:chgData name="Chiara Caporale" userId="19054490a112151b" providerId="Windows Live" clId="Web-{F2DBCBDB-B2F7-4718-81F5-805D09E6F0A1}" dt="2024-02-02T17:41:54.199" v="190" actId="1076"/>
          <ac:picMkLst>
            <pc:docMk/>
            <pc:sldMk cId="3392500477" sldId="274"/>
            <ac:picMk id="5" creationId="{60D33480-7F99-359F-A997-E1DE97F0EE03}"/>
          </ac:picMkLst>
        </pc:picChg>
        <pc:picChg chg="del">
          <ac:chgData name="Chiara Caporale" userId="19054490a112151b" providerId="Windows Live" clId="Web-{F2DBCBDB-B2F7-4718-81F5-805D09E6F0A1}" dt="2024-02-02T17:41:27.698" v="187"/>
          <ac:picMkLst>
            <pc:docMk/>
            <pc:sldMk cId="3392500477" sldId="274"/>
            <ac:picMk id="8" creationId="{BD67C948-C275-02F3-2436-193C7BE1D1C3}"/>
          </ac:picMkLst>
        </pc:picChg>
      </pc:sldChg>
      <pc:sldChg chg="add replId">
        <pc:chgData name="Chiara Caporale" userId="19054490a112151b" providerId="Windows Live" clId="Web-{F2DBCBDB-B2F7-4718-81F5-805D09E6F0A1}" dt="2024-02-02T17:42:00.965" v="191"/>
        <pc:sldMkLst>
          <pc:docMk/>
          <pc:sldMk cId="2165123709" sldId="275"/>
        </pc:sldMkLst>
      </pc:sldChg>
      <pc:sldChg chg="addSp delSp modSp add ord replId">
        <pc:chgData name="Chiara Caporale" userId="19054490a112151b" providerId="Windows Live" clId="Web-{F2DBCBDB-B2F7-4718-81F5-805D09E6F0A1}" dt="2024-02-02T17:42:33.638" v="198" actId="1076"/>
        <pc:sldMkLst>
          <pc:docMk/>
          <pc:sldMk cId="2578445428" sldId="276"/>
        </pc:sldMkLst>
        <pc:picChg chg="add mod">
          <ac:chgData name="Chiara Caporale" userId="19054490a112151b" providerId="Windows Live" clId="Web-{F2DBCBDB-B2F7-4718-81F5-805D09E6F0A1}" dt="2024-02-02T17:42:33.638" v="198" actId="1076"/>
          <ac:picMkLst>
            <pc:docMk/>
            <pc:sldMk cId="2578445428" sldId="276"/>
            <ac:picMk id="5" creationId="{38BB31D6-9D85-AA44-F7F7-151F564DCFE2}"/>
          </ac:picMkLst>
        </pc:picChg>
        <pc:picChg chg="del">
          <ac:chgData name="Chiara Caporale" userId="19054490a112151b" providerId="Windows Live" clId="Web-{F2DBCBDB-B2F7-4718-81F5-805D09E6F0A1}" dt="2024-02-02T17:42:11.825" v="194"/>
          <ac:picMkLst>
            <pc:docMk/>
            <pc:sldMk cId="2578445428" sldId="276"/>
            <ac:picMk id="8" creationId="{3901C2C0-AAAD-EE5C-AA34-33083AD30687}"/>
          </ac:picMkLst>
        </pc:picChg>
      </pc:sldChg>
      <pc:sldChg chg="add del replId">
        <pc:chgData name="Chiara Caporale" userId="19054490a112151b" providerId="Windows Live" clId="Web-{F2DBCBDB-B2F7-4718-81F5-805D09E6F0A1}" dt="2024-02-02T17:42:43.263" v="200"/>
        <pc:sldMkLst>
          <pc:docMk/>
          <pc:sldMk cId="2415333548" sldId="277"/>
        </pc:sldMkLst>
      </pc:sldChg>
      <pc:sldChg chg="add replId">
        <pc:chgData name="Chiara Caporale" userId="19054490a112151b" providerId="Windows Live" clId="Web-{F2DBCBDB-B2F7-4718-81F5-805D09E6F0A1}" dt="2024-02-02T17:42:48.185" v="201"/>
        <pc:sldMkLst>
          <pc:docMk/>
          <pc:sldMk cId="3242918073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10/02/2024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ds.climate.copernicus.eu/#!/home" TargetMode="Externa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2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335116-D26D-7A49-5931-9D62A06FBA9F}"/>
              </a:ext>
            </a:extLst>
          </p:cNvPr>
          <p:cNvSpPr txBox="1"/>
          <p:nvPr/>
        </p:nvSpPr>
        <p:spPr>
          <a:xfrm>
            <a:off x="473846" y="1707386"/>
            <a:ext cx="63700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Serie di strumenti che saranno imbarcati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416C99-99DD-F1FF-D0CD-52B6224243BB}"/>
              </a:ext>
            </a:extLst>
          </p:cNvPr>
          <p:cNvSpPr txBox="1"/>
          <p:nvPr/>
        </p:nvSpPr>
        <p:spPr>
          <a:xfrm>
            <a:off x="5376129" y="1614586"/>
            <a:ext cx="627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cofinanziato dall'ESA e dai Paesi Bassi.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principale è di eseguire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7397A1-49E4-64A9-9410-6BEEC1F0E57C}"/>
              </a:ext>
            </a:extLst>
          </p:cNvPr>
          <p:cNvSpPr txBox="1"/>
          <p:nvPr/>
        </p:nvSpPr>
        <p:spPr>
          <a:xfrm>
            <a:off x="5455642" y="2046712"/>
            <a:ext cx="62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Consiste in una serie di strumenti che saranno imbarcati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04CB7-4D21-CB65-FA15-05FF34E929AD}"/>
              </a:ext>
            </a:extLst>
          </p:cNvPr>
          <p:cNvSpPr txBox="1"/>
          <p:nvPr/>
        </p:nvSpPr>
        <p:spPr>
          <a:xfrm>
            <a:off x="5714059" y="2013279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mare, proseguendo le osservazioni già effettuate da Jason-3.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31AD2C-7E0D-9ABB-EFA6-D4CCE31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80A6134D-069B-94C6-254A-4E7338362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Fornisce dati climatici accedendo all’ </a:t>
            </a: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977700" y="72223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765DE-5AE3-23B9-39C3-037EC9246975}"/>
              </a:ext>
            </a:extLst>
          </p:cNvPr>
          <p:cNvSpPr txBox="1"/>
          <p:nvPr/>
        </p:nvSpPr>
        <p:spPr>
          <a:xfrm>
            <a:off x="7460466" y="2483942"/>
            <a:ext cx="44643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biogeochimico;</a:t>
            </a:r>
          </a:p>
          <a:p>
            <a:pPr>
              <a:buClr>
                <a:schemeClr val="tx1"/>
              </a:buClr>
            </a:pPr>
            <a:endParaRPr lang="it-IT" sz="16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923503" y="670946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315052" y="233309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7010400" y="917588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739421" y="2779864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923503" y="59331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7068892" y="1973698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le applicazioni di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r>
              <a:rPr lang="it-IT" sz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ù</a:t>
            </a: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420558" y="2119043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 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E4BB-60A1-90CB-321B-6EE5F3A0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8280B4D5-8BE0-3DDF-8661-3AFEC965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36FF3B-6881-5DA4-CAE1-3D802DD29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15CBE69-BCFE-1D16-9095-6C9BB569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205659"/>
              </p:ext>
            </p:extLst>
          </p:nvPr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2E9346-48F8-A6C3-B76F-BA88B8C98E68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8120B4-7F32-CB61-D736-AD7F674AA36B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BDA1B0-9CD2-26F6-F0FE-32FDEF4B0C2B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20925D-1871-9657-E596-BD9BC4D94840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5AE799-8060-68F8-2E0E-076E29C04828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47248F-01AF-E73D-608B-60A10AA12576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562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785936" y="1712814"/>
            <a:ext cx="4887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9" action="ppaction://hlinksldjump"/>
              </a:rPr>
              <a:t>PROGRAMMA COPERNICUS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10" action="ppaction://hlinksldjump"/>
              </a:rPr>
              <a:t>DATI E INFORMAZIONI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11" action="ppaction://hlinksldjump"/>
              </a:rPr>
              <a:t>SERVIZI COPERNICUS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endParaRPr lang="it-IT" sz="2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523629" y="220332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25344" y="2858489"/>
            <a:ext cx="7388563" cy="354827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6" y="4383741"/>
            <a:ext cx="2047461" cy="18818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B1B5DE-1DB1-0EE7-B9EF-109C25ABE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" r="62984" b="7877"/>
          <a:stretch/>
        </p:blipFill>
        <p:spPr>
          <a:xfrm>
            <a:off x="9537868" y="2530174"/>
            <a:ext cx="1659050" cy="21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6F02C0-7AEE-6DBE-2D14-39F691FA7AD1}"/>
              </a:ext>
            </a:extLst>
          </p:cNvPr>
          <p:cNvSpPr txBox="1"/>
          <p:nvPr/>
        </p:nvSpPr>
        <p:spPr>
          <a:xfrm>
            <a:off x="5456583" y="2484782"/>
            <a:ext cx="574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SLIDE CDS</a:t>
            </a:r>
          </a:p>
        </p:txBody>
      </p:sp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RCP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317433" y="1202633"/>
            <a:ext cx="4461518" cy="477728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989687" y="1616819"/>
            <a:ext cx="4461518" cy="4777288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35681" y="4732113"/>
            <a:ext cx="4039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219807" y="2317019"/>
            <a:ext cx="40390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398713" y="4516670"/>
            <a:ext cx="35324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05874" y="1735153"/>
            <a:ext cx="377065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>
              <a:buClr>
                <a:schemeClr val="accent6"/>
              </a:buClr>
            </a:pPr>
            <a:endParaRPr lang="it-IT" dirty="0">
              <a:solidFill>
                <a:srgbClr val="CE81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320920" y="170269"/>
            <a:ext cx="579905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1D9B65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627C-F3E2-61F2-2F69-EC53B1BE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3AEF26C-EF18-9C5E-8276-3B2F8666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3C16E92-E760-5028-49E8-6A7B0E4C0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8" y="0"/>
            <a:ext cx="12224697" cy="6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A283-8CBA-5E1E-1DA7-D46055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9FB5941-4017-66A5-2FE6-77BC2288EF6C}"/>
              </a:ext>
            </a:extLst>
          </p:cNvPr>
          <p:cNvCxnSpPr>
            <a:cxnSpLocks/>
          </p:cNvCxnSpPr>
          <p:nvPr/>
        </p:nvCxnSpPr>
        <p:spPr>
          <a:xfrm flipH="1">
            <a:off x="7761373" y="1905524"/>
            <a:ext cx="856951" cy="48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non definito">
            <a:extLst>
              <a:ext uri="{FF2B5EF4-FFF2-40B4-BE49-F238E27FC236}">
                <a16:creationId xmlns:a16="http://schemas.microsoft.com/office/drawing/2014/main" id="{E51674E0-56CC-FAAC-9953-B643C283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1" y="2273104"/>
            <a:ext cx="1267978" cy="12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1589</TotalTime>
  <Words>1139</Words>
  <Application>Microsoft Office PowerPoint</Application>
  <PresentationFormat>Widescreen</PresentationFormat>
  <Paragraphs>276</Paragraphs>
  <Slides>35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11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35</vt:i4>
      </vt:variant>
    </vt:vector>
  </HeadingPairs>
  <TitlesOfParts>
    <vt:vector size="48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Gill Sans Ultra Bold Condensed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239</cp:revision>
  <dcterms:created xsi:type="dcterms:W3CDTF">2024-02-02T16:49:23Z</dcterms:created>
  <dcterms:modified xsi:type="dcterms:W3CDTF">2024-02-10T12:10:22Z</dcterms:modified>
</cp:coreProperties>
</file>